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1"/>
  </p:sldMasterIdLst>
  <p:sldIdLst>
    <p:sldId id="256" r:id="rId2"/>
    <p:sldId id="257" r:id="rId3"/>
    <p:sldId id="266" r:id="rId4"/>
    <p:sldId id="258" r:id="rId5"/>
    <p:sldId id="259" r:id="rId6"/>
    <p:sldId id="262" r:id="rId7"/>
    <p:sldId id="263" r:id="rId8"/>
    <p:sldId id="260" r:id="rId9"/>
    <p:sldId id="264" r:id="rId10"/>
    <p:sldId id="26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3C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08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75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5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61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2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4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4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1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0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1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894" r:id="rId6"/>
    <p:sldLayoutId id="2147483890" r:id="rId7"/>
    <p:sldLayoutId id="2147483891" r:id="rId8"/>
    <p:sldLayoutId id="2147483892" r:id="rId9"/>
    <p:sldLayoutId id="2147483893" r:id="rId10"/>
    <p:sldLayoutId id="21474838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 descr="Blue and red smoke colliding">
            <a:extLst>
              <a:ext uri="{FF2B5EF4-FFF2-40B4-BE49-F238E27FC236}">
                <a16:creationId xmlns:a16="http://schemas.microsoft.com/office/drawing/2014/main" id="{4D7C0C59-98A8-7084-CBD5-3DB731018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60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47754-1B19-3D27-B99F-5C2ABBA8D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 i="1" dirty="0">
                <a:latin typeface="Comic Sans MS" panose="030F0702030302020204" pitchFamily="66" charset="0"/>
              </a:rPr>
              <a:t>Gas Station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2145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BFEA372-6943-CB9A-8EBA-67977DA3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Casoline</a:t>
            </a:r>
            <a:r>
              <a:rPr lang="en-US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tanker process</a:t>
            </a:r>
            <a:endParaRPr lang="ar-EG" dirty="0">
              <a:solidFill>
                <a:srgbClr val="D63C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E46DED08-CC95-E214-EBA6-817BCBF789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2548332"/>
            <a:ext cx="8930640" cy="3334308"/>
          </a:xfrm>
        </p:spPr>
      </p:pic>
    </p:spTree>
    <p:extLst>
      <p:ext uri="{BB962C8B-B14F-4D97-AF65-F5344CB8AC3E}">
        <p14:creationId xmlns:p14="http://schemas.microsoft.com/office/powerpoint/2010/main" val="2472471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696F1-CA2B-0971-3C22-1D2101344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42" r="-2" b="117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EB9F3F-69A4-F6A8-776B-945AD0B82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/>
              <a:t>Thanks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7940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803E-B344-9105-113F-901B504E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E2DA6-36A9-21BD-48C8-CFCE5557B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all face the problem of congestion when we go to fill our car with fuel or diesel.</a:t>
            </a:r>
            <a:endParaRPr lang="ar-EG" dirty="0"/>
          </a:p>
          <a:p>
            <a:endParaRPr lang="ar-EG" dirty="0"/>
          </a:p>
          <a:p>
            <a:r>
              <a:rPr lang="en-US" dirty="0"/>
              <a:t>Therefore, a solution to these problems must be thought, especially if the car wants to go to an emergency trip.</a:t>
            </a:r>
            <a:endParaRPr lang="ar-E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2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8498C20-3868-DCFE-8162-73E7E00D3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Problems</a:t>
            </a:r>
            <a:endParaRPr lang="ar-EG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EC0D8AC1-3CD0-151E-010B-A6A1163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Long wait time</a:t>
            </a:r>
          </a:p>
          <a:p>
            <a:pPr>
              <a:lnSpc>
                <a:spcPct val="200000"/>
              </a:lnSpc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Overcrowding</a:t>
            </a:r>
            <a:r>
              <a:rPr kumimoji="0" lang="ar-EG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202124"/>
              </a:solidFill>
              <a:effectLst/>
              <a:latin typeface="inherit"/>
            </a:endParaRPr>
          </a:p>
          <a:p>
            <a:pPr>
              <a:lnSpc>
                <a:spcPct val="200000"/>
              </a:lnSpc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fuel shortage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ar-EG" dirty="0"/>
          </a:p>
        </p:txBody>
      </p:sp>
      <p:pic>
        <p:nvPicPr>
          <p:cNvPr id="5" name="رسم 4" descr="ساعة توقيت 66% مع تعبئة خالصة">
            <a:extLst>
              <a:ext uri="{FF2B5EF4-FFF2-40B4-BE49-F238E27FC236}">
                <a16:creationId xmlns:a16="http://schemas.microsoft.com/office/drawing/2014/main" id="{5DAF5613-1D29-CE5C-050C-3FE9AD7A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56807" y="2737260"/>
            <a:ext cx="664308" cy="664308"/>
          </a:xfrm>
          <a:prstGeom prst="rect">
            <a:avLst/>
          </a:prstGeom>
        </p:spPr>
      </p:pic>
      <p:pic>
        <p:nvPicPr>
          <p:cNvPr id="7" name="رسم 6" descr="مجموعة من الأشخاص خطوط عريضة">
            <a:extLst>
              <a:ext uri="{FF2B5EF4-FFF2-40B4-BE49-F238E27FC236}">
                <a16:creationId xmlns:a16="http://schemas.microsoft.com/office/drawing/2014/main" id="{2145DCD2-6FB4-ACFA-59DE-3C1C571C85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6807" y="3790422"/>
            <a:ext cx="664308" cy="664308"/>
          </a:xfrm>
          <a:prstGeom prst="rect">
            <a:avLst/>
          </a:prstGeom>
        </p:spPr>
      </p:pic>
      <p:pic>
        <p:nvPicPr>
          <p:cNvPr id="9" name="رسم 8" descr="وقود مع تعبئة خالصة">
            <a:extLst>
              <a:ext uri="{FF2B5EF4-FFF2-40B4-BE49-F238E27FC236}">
                <a16:creationId xmlns:a16="http://schemas.microsoft.com/office/drawing/2014/main" id="{5F79C34B-58E4-A401-E71D-105B927B88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6807" y="4676775"/>
            <a:ext cx="664308" cy="66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1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5A6F3-FDF8-5E0E-9ED9-803266F22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Instead of this being the problem that we see daily:</a:t>
            </a:r>
          </a:p>
        </p:txBody>
      </p:sp>
      <p:pic>
        <p:nvPicPr>
          <p:cNvPr id="6" name="Content Placeholder 5" descr="A picture containing text, outdoor, vehicle, busy&#10;&#10;Description automatically generated">
            <a:extLst>
              <a:ext uri="{FF2B5EF4-FFF2-40B4-BE49-F238E27FC236}">
                <a16:creationId xmlns:a16="http://schemas.microsoft.com/office/drawing/2014/main" id="{DFDF3233-D6D3-9487-86EC-AA1A78C738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2680600"/>
            <a:ext cx="4937125" cy="3289088"/>
          </a:xfrm>
        </p:spPr>
      </p:pic>
      <p:pic>
        <p:nvPicPr>
          <p:cNvPr id="9" name="Content Placeholder 8" descr="A parking lot full of cars&#10;&#10;Description automatically generated">
            <a:extLst>
              <a:ext uri="{FF2B5EF4-FFF2-40B4-BE49-F238E27FC236}">
                <a16:creationId xmlns:a16="http://schemas.microsoft.com/office/drawing/2014/main" id="{518953EF-657B-E010-C15D-83BF26BDE1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2680600"/>
            <a:ext cx="4937125" cy="3289087"/>
          </a:xfrm>
        </p:spPr>
      </p:pic>
    </p:spTree>
    <p:extLst>
      <p:ext uri="{BB962C8B-B14F-4D97-AF65-F5344CB8AC3E}">
        <p14:creationId xmlns:p14="http://schemas.microsoft.com/office/powerpoint/2010/main" val="4004912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D9F1A7C-02EA-497B-0D4D-3EB3DB39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To solve this problem: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A4E1CC-EAF0-013A-F402-E70B6D333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design the gas station in a better way, by making a main corridor for cars to enter the station, and then the corridor is divided into several roads, Each road has a gas dispenser with all kinds of gasoline, When finished, a car can leave from a road designated for it and not return from the road coming from it, to prevent cars from congesting and causing problems.</a:t>
            </a:r>
          </a:p>
        </p:txBody>
      </p:sp>
    </p:spTree>
    <p:extLst>
      <p:ext uri="{BB962C8B-B14F-4D97-AF65-F5344CB8AC3E}">
        <p14:creationId xmlns:p14="http://schemas.microsoft.com/office/powerpoint/2010/main" val="361037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54CF7BC-8765-9ED0-86A9-023A0AD3C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spc="-7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en-US" sz="4400" spc="-5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8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sz="4400" spc="-5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7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sz="4400" spc="-5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9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en-US" sz="4400" spc="-6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station</a:t>
            </a:r>
            <a:r>
              <a:rPr lang="en-US" sz="4400" spc="-7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12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4400" spc="-5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114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above:</a:t>
            </a:r>
            <a:br>
              <a:rPr lang="en-US" sz="4000" dirty="0">
                <a:latin typeface="Georgia"/>
                <a:cs typeface="Georgia"/>
              </a:rPr>
            </a:br>
            <a:endParaRPr lang="ar-EG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5926FA38-937C-9AC4-2F9A-7231CC12D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949" y="2360856"/>
            <a:ext cx="7774101" cy="372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9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F24417D-49C7-3429-CA7E-6C72AF8A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spc="-16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D</a:t>
            </a:r>
            <a:r>
              <a:rPr lang="en-US" sz="4400" spc="-5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10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</a:t>
            </a:r>
            <a:r>
              <a:rPr lang="en-US" sz="4400" spc="-11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4400" spc="-3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wing</a:t>
            </a:r>
            <a:r>
              <a:rPr lang="en-US" sz="4400" spc="-6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11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4400" spc="-6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 the</a:t>
            </a:r>
            <a:r>
              <a:rPr lang="en-US" sz="4400" spc="-5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10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</a:t>
            </a:r>
            <a:r>
              <a:rPr lang="en-US" sz="4400" spc="-8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4400" spc="-6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spc="-55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statio</a:t>
            </a:r>
            <a:r>
              <a:rPr lang="en-US" sz="4400" spc="-100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4400" spc="-200" dirty="0">
                <a:solidFill>
                  <a:schemeClr val="accent4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4000" dirty="0">
                <a:latin typeface="Georgia"/>
                <a:cs typeface="Georgia"/>
              </a:rPr>
            </a:br>
            <a:endParaRPr lang="ar-EG" dirty="0"/>
          </a:p>
        </p:txBody>
      </p:sp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41ACD483-DB54-F281-36B9-4A467B0E8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3671" y="2220669"/>
            <a:ext cx="7191921" cy="39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80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7198-701C-1379-34E2-EC3C28136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Gas stations will be designed like this</a:t>
            </a:r>
            <a:r>
              <a:rPr lang="en-US" dirty="0">
                <a:solidFill>
                  <a:srgbClr val="C00000"/>
                </a:solidFill>
              </a:rPr>
              <a:t>:</a:t>
            </a:r>
          </a:p>
        </p:txBody>
      </p:sp>
      <p:pic>
        <p:nvPicPr>
          <p:cNvPr id="6" name="Content Placeholder 5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A716C601-4FAA-C6CF-CA72-3BE68C527E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13" y="2686791"/>
            <a:ext cx="4937125" cy="3276706"/>
          </a:xfrm>
        </p:spPr>
      </p:pic>
      <p:pic>
        <p:nvPicPr>
          <p:cNvPr id="12" name="Content Placeholder 11" descr="A picture containing text, road&#10;&#10;Description automatically generated">
            <a:extLst>
              <a:ext uri="{FF2B5EF4-FFF2-40B4-BE49-F238E27FC236}">
                <a16:creationId xmlns:a16="http://schemas.microsoft.com/office/drawing/2014/main" id="{6E5A0586-BACC-3E5D-6B40-EDF1F4C7B2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38" y="2686792"/>
            <a:ext cx="5161952" cy="3276706"/>
          </a:xfrm>
        </p:spPr>
      </p:pic>
    </p:spTree>
    <p:extLst>
      <p:ext uri="{BB962C8B-B14F-4D97-AF65-F5344CB8AC3E}">
        <p14:creationId xmlns:p14="http://schemas.microsoft.com/office/powerpoint/2010/main" val="1500317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4C4A1A1-416D-E9D3-8E45-4A96F64E6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63C1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 station logic</a:t>
            </a:r>
            <a:endParaRPr lang="ar-EG" dirty="0">
              <a:solidFill>
                <a:srgbClr val="D63C1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عنصر نائب للمحتوى 4">
            <a:extLst>
              <a:ext uri="{FF2B5EF4-FFF2-40B4-BE49-F238E27FC236}">
                <a16:creationId xmlns:a16="http://schemas.microsoft.com/office/drawing/2014/main" id="{C168ACE6-4CA1-6DBE-9359-03447A9FD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" y="1757524"/>
            <a:ext cx="12110720" cy="4846320"/>
          </a:xfrm>
        </p:spPr>
      </p:pic>
    </p:spTree>
    <p:extLst>
      <p:ext uri="{BB962C8B-B14F-4D97-AF65-F5344CB8AC3E}">
        <p14:creationId xmlns:p14="http://schemas.microsoft.com/office/powerpoint/2010/main" val="371594013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181</Words>
  <Application>Microsoft Office PowerPoint</Application>
  <PresentationFormat>شاشة عريضة</PresentationFormat>
  <Paragraphs>18</Paragraphs>
  <Slides>11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11</vt:i4>
      </vt:variant>
    </vt:vector>
  </HeadingPairs>
  <TitlesOfParts>
    <vt:vector size="18" baseType="lpstr">
      <vt:lpstr>Arial</vt:lpstr>
      <vt:lpstr>Avenir Next LT Pro</vt:lpstr>
      <vt:lpstr>Calibri</vt:lpstr>
      <vt:lpstr>Comic Sans MS</vt:lpstr>
      <vt:lpstr>Georgia</vt:lpstr>
      <vt:lpstr>inherit</vt:lpstr>
      <vt:lpstr>AccentBoxVTI</vt:lpstr>
      <vt:lpstr>Gas Station</vt:lpstr>
      <vt:lpstr>Problem Definition:</vt:lpstr>
      <vt:lpstr>Problems</vt:lpstr>
      <vt:lpstr>Instead of this being the problem that we see daily:</vt:lpstr>
      <vt:lpstr>To solve this problem:</vt:lpstr>
      <vt:lpstr>Structure of the gas station from above: </vt:lpstr>
      <vt:lpstr>3 D drawing of the gas station: </vt:lpstr>
      <vt:lpstr>Gas stations will be designed like this:</vt:lpstr>
      <vt:lpstr>Cas station logic</vt:lpstr>
      <vt:lpstr>Casoline tanker process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Station</dc:title>
  <dc:creator>elshimaa192159@fci.bu.edu.eg</dc:creator>
  <cp:lastModifiedBy>pro ,Mohamed Alaa</cp:lastModifiedBy>
  <cp:revision>4</cp:revision>
  <dcterms:created xsi:type="dcterms:W3CDTF">2022-05-25T06:32:36Z</dcterms:created>
  <dcterms:modified xsi:type="dcterms:W3CDTF">2023-03-25T12:13:23Z</dcterms:modified>
</cp:coreProperties>
</file>